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21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DN=325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5" y="1187117"/>
            <a:ext cx="6931190" cy="5198393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19" y="1345302"/>
            <a:ext cx="6752361" cy="5064271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5" y="1131762"/>
            <a:ext cx="7015690" cy="5261768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7" cy="5183563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8" cy="5081294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3" y="1141790"/>
            <a:ext cx="7017054" cy="5262791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1" y="1207962"/>
            <a:ext cx="6903396" cy="5177547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8" cy="5048458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09" cy="5317957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7" y="1227220"/>
            <a:ext cx="7070224" cy="5302668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58</Words>
  <Application>Microsoft Office PowerPoint</Application>
  <PresentationFormat>ワイド画面</PresentationFormat>
  <Paragraphs>14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AE</vt:lpstr>
      <vt:lpstr>AAE (340~870 nm)</vt:lpstr>
      <vt:lpstr>PM2.5 (1h)</vt:lpstr>
      <vt:lpstr>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8</cp:revision>
  <dcterms:created xsi:type="dcterms:W3CDTF">2019-11-19T11:45:27Z</dcterms:created>
  <dcterms:modified xsi:type="dcterms:W3CDTF">2019-11-21T07:59:37Z</dcterms:modified>
</cp:coreProperties>
</file>